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1F39F7-4341-41C9-AE20-1B601EB2ACA7}">
          <p14:sldIdLst>
            <p14:sldId id="256"/>
            <p14:sldId id="257"/>
            <p14:sldId id="259"/>
            <p14:sldId id="260"/>
            <p14:sldId id="261"/>
            <p14:sldId id="262"/>
            <p14:sldId id="258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3D9"/>
    <a:srgbClr val="DB4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81" autoAdjust="0"/>
  </p:normalViewPr>
  <p:slideViewPr>
    <p:cSldViewPr>
      <p:cViewPr varScale="1">
        <p:scale>
          <a:sx n="62" d="100"/>
          <a:sy n="6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воздуха в лесу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8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Углекислый газ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0.21</c:v>
                </c:pt>
                <c:pt idx="2" formatCode="0.00%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264064"/>
        <c:axId val="128265600"/>
      </c:barChart>
      <c:catAx>
        <c:axId val="12826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265600"/>
        <c:crosses val="autoZero"/>
        <c:auto val="1"/>
        <c:lblAlgn val="ctr"/>
        <c:lblOffset val="100"/>
        <c:noMultiLvlLbl val="0"/>
      </c:catAx>
      <c:valAx>
        <c:axId val="128265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8264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Химсостав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0">
                    <a:srgbClr val="DB4589"/>
                  </a:gs>
                  <a:gs pos="7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76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92D050"/>
                  </a:gs>
                  <a:gs pos="3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Углерод</c:v>
                </c:pt>
                <c:pt idx="1">
                  <c:v>Кислород</c:v>
                </c:pt>
                <c:pt idx="2">
                  <c:v>Водород</c:v>
                </c:pt>
                <c:pt idx="3">
                  <c:v>Зола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0.49</c:v>
                </c:pt>
                <c:pt idx="1">
                  <c:v>0.44500000000000001</c:v>
                </c:pt>
                <c:pt idx="2" formatCode="0%">
                  <c:v>0.06</c:v>
                </c:pt>
                <c:pt idx="3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072A-6CF2-4C14-9C9C-CC9323C630FA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766F2-531B-4B5B-A5DE-B47ACEFFF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66F2-531B-4B5B-A5DE-B47ACEFFFD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2" y="0"/>
            <a:ext cx="9413490" cy="6984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Влияние лесов на экологию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92D050"/>
                </a:solidFill>
              </a:rPr>
              <a:t>Презентацию </a:t>
            </a:r>
            <a:r>
              <a:rPr lang="ru-RU" sz="4800" smtClean="0">
                <a:solidFill>
                  <a:srgbClr val="92D050"/>
                </a:solidFill>
              </a:rPr>
              <a:t>подготовил 10 </a:t>
            </a:r>
            <a:r>
              <a:rPr lang="ru-RU" sz="4800" dirty="0" smtClean="0">
                <a:solidFill>
                  <a:srgbClr val="92D050"/>
                </a:solidFill>
              </a:rPr>
              <a:t>класс</a:t>
            </a:r>
            <a:endParaRPr lang="ru-RU" sz="4800" dirty="0">
              <a:solidFill>
                <a:srgbClr val="92D050"/>
              </a:solidFill>
            </a:endParaRPr>
          </a:p>
        </p:txBody>
      </p:sp>
      <p:pic>
        <p:nvPicPr>
          <p:cNvPr id="5" name="0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63">
        <p14:prism/>
      </p:transition>
    </mc:Choice>
    <mc:Fallback xmlns="">
      <p:transition spd="slow" advTm="91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5"/>
        <p14:triggerEvt type="onClick" time="1" objId="5"/>
        <p14:stopEvt time="9163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 воздуха в лесу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8968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8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550">
        <p14:flash/>
      </p:transition>
    </mc:Choice>
    <mc:Fallback xmlns="">
      <p:transition spd="slow" advTm="7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Химический состав древесины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6432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1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08">
        <p14:warp dir="in"/>
      </p:transition>
    </mc:Choice>
    <mc:Fallback xmlns="">
      <p:transition spd="slow" advTm="133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loonder.ru/wallpapers/nature/forest/1280x1024/wallpaper-1280x1024-0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4" y="-747464"/>
            <a:ext cx="9155324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Огромное значение леса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Лес – легкие нашей Земли. Он ежегодно очищает миллионы куб . метров  воздуха и спасает этим миллионы людей нашей планеты.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6" name="012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409.024" end="5235.28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0645" y="-27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792">
        <p14:conveyor dir="l"/>
      </p:transition>
    </mc:Choice>
    <mc:Fallback xmlns="">
      <p:transition spd="slow" advTm="87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74" objId="6"/>
        <p14:triggerEvt type="onClick" time="874" objId="6"/>
        <p14:stopEvt time="8792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Влияние леса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Влияние леса на ход процессов, протекающих в природных комплексах, весьма разнообразно. Лесные экосистемы очень важны для жизни биосферы: они обогащают атмосферу кислородом и поддерживают уровень содержания в ней диоксида углерода. Леса играют большую роль в круговороте воды. Лесные почвы фильтруют воды, стекающие с полей и промышленных площадок, и очищают их от многих вредных </a:t>
            </a:r>
            <a:r>
              <a:rPr lang="ru-RU" dirty="0" smtClean="0">
                <a:solidFill>
                  <a:srgbClr val="0070C0"/>
                </a:solidFill>
              </a:rPr>
              <a:t>примесей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rgbClr val="BD33D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Лесные экосистемы испаряют в атмосферу влагу и благотворно влияют на климат, повышая влажность воздуха. </a:t>
            </a:r>
            <a:br>
              <a:rPr lang="ru-RU" dirty="0"/>
            </a:br>
            <a:r>
              <a:rPr lang="ru-RU" dirty="0"/>
              <a:t>По роли, которую они играют в биосфере, различают три группы лесов. К лесам первой группы относятся леса, основным назначением которых является выполнение </a:t>
            </a:r>
            <a:r>
              <a:rPr lang="ru-RU" dirty="0" err="1" smtClean="0"/>
              <a:t>водоохранных</a:t>
            </a:r>
            <a:r>
              <a:rPr lang="ru-RU" dirty="0"/>
              <a:t>, защитных, санитарно-гигиенических, оздоровительных функций, а также леса особо охраняемых </a:t>
            </a:r>
            <a:r>
              <a:rPr lang="ru-RU" dirty="0" smtClean="0"/>
              <a:t>природных территорий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расходов древесины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5116307"/>
                  </p:ext>
                </p:extLst>
              </p:nvPr>
            </p:nvGraphicFramePr>
            <p:xfrm>
              <a:off x="899592" y="1556792"/>
              <a:ext cx="7344816" cy="324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8496"/>
                    <a:gridCol w="1717848"/>
                    <a:gridCol w="1378496"/>
                    <a:gridCol w="925760"/>
                    <a:gridCol w="19442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M(</a:t>
                          </a:r>
                          <a:r>
                            <a:rPr lang="ru-RU" dirty="0" smtClean="0"/>
                            <a:t>охапки дров)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M(</a:t>
                          </a:r>
                          <a:r>
                            <a:rPr lang="ru-RU" dirty="0" smtClean="0"/>
                            <a:t>охапки дров по сезонам в день)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 использованной</a:t>
                          </a:r>
                          <a:r>
                            <a:rPr lang="ru-RU" baseline="0" dirty="0" smtClean="0"/>
                            <a:t> древесины за 1 день</a:t>
                          </a:r>
                          <a:r>
                            <a:rPr lang="ru-RU" dirty="0" smtClean="0"/>
                            <a:t>)ср.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М(дров за год)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Объем</a:t>
                          </a:r>
                          <a:r>
                            <a:rPr lang="ru-RU" baseline="0" dirty="0" smtClean="0"/>
                            <a:t> использованной древесины за год(береза)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М(лето)=</a:t>
                          </a:r>
                          <a:r>
                            <a:rPr lang="ru-RU" baseline="0" dirty="0" smtClean="0"/>
                            <a:t> 0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27кг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9720кг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</a:t>
                          </a:r>
                          <a:r>
                            <a:rPr lang="ru-RU" dirty="0" smtClean="0"/>
                            <a:t>15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kumimoji="0" lang="ru-R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kumimoji="0" lang="ru-RU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М(осень)=36</a:t>
                          </a:r>
                          <a:r>
                            <a:rPr lang="ru-RU" baseline="0" dirty="0" smtClean="0"/>
                            <a:t>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М(зима)=48кг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9048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М(весна)=24кг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5116307"/>
                  </p:ext>
                </p:extLst>
              </p:nvPr>
            </p:nvGraphicFramePr>
            <p:xfrm>
              <a:off x="899592" y="1556792"/>
              <a:ext cx="7344816" cy="324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8496"/>
                    <a:gridCol w="1717848"/>
                    <a:gridCol w="1378496"/>
                    <a:gridCol w="925760"/>
                    <a:gridCol w="1944216"/>
                  </a:tblGrid>
                  <a:tr h="1737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M(</a:t>
                          </a:r>
                          <a:r>
                            <a:rPr lang="ru-RU" dirty="0" smtClean="0"/>
                            <a:t>охапки дров)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M(</a:t>
                          </a:r>
                          <a:r>
                            <a:rPr lang="ru-RU" dirty="0" smtClean="0"/>
                            <a:t>охапки дров по сезонам в день)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 использованной</a:t>
                          </a:r>
                          <a:r>
                            <a:rPr lang="ru-RU" baseline="0" dirty="0" smtClean="0"/>
                            <a:t> древесины за 1 день</a:t>
                          </a:r>
                          <a:r>
                            <a:rPr lang="ru-RU" dirty="0" smtClean="0"/>
                            <a:t>)ср.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М(дров за год)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Объем</a:t>
                          </a:r>
                          <a:r>
                            <a:rPr lang="ru-RU" baseline="0" dirty="0" smtClean="0"/>
                            <a:t> использованной древесины за год(береза)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М(лето)=</a:t>
                          </a:r>
                          <a:r>
                            <a:rPr lang="ru-RU" baseline="0" dirty="0" smtClean="0"/>
                            <a:t> 0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27кг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9720кг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77743" t="-477049" r="-313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М(осень)=36</a:t>
                          </a:r>
                          <a:r>
                            <a:rPr lang="ru-RU" baseline="0" dirty="0" smtClean="0"/>
                            <a:t>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М(зима)=48кг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9048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М(весна)=24кг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5336486"/>
      </p:ext>
    </p:extLst>
  </p:cSld>
  <p:clrMapOvr>
    <a:masterClrMapping/>
  </p:clrMapOvr>
  <p:transition spd="slow" advTm="18516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9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расхода леса на семьи д.Чижовка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0309449"/>
                  </p:ext>
                </p:extLst>
              </p:nvPr>
            </p:nvGraphicFramePr>
            <p:xfrm>
              <a:off x="1043608" y="2204864"/>
              <a:ext cx="6583680" cy="354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</a:tblGrid>
                  <a:tr h="168478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Объем леса на 1 гектаре  земли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Домов в деревне с</a:t>
                          </a:r>
                          <a:r>
                            <a:rPr lang="ru-RU" baseline="0" dirty="0" smtClean="0"/>
                            <a:t> печным отоплением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Количество сожженной</a:t>
                          </a:r>
                          <a:r>
                            <a:rPr lang="ru-RU" baseline="0" dirty="0" smtClean="0"/>
                            <a:t> древесины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Площадь уничтоженного леса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BD33D9"/>
                        </a:solidFill>
                      </a:tcPr>
                    </a:tc>
                  </a:tr>
                  <a:tr h="186421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</a:t>
                          </a:r>
                          <a:r>
                            <a:rPr lang="ru-RU" dirty="0" smtClean="0"/>
                            <a:t>792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kumimoji="0" lang="ru-R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</a:t>
                          </a:r>
                          <a:r>
                            <a:rPr lang="ru-RU" dirty="0" smtClean="0"/>
                            <a:t>3900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kumimoji="0" lang="ru-R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</a:t>
                          </a:r>
                          <a:r>
                            <a:rPr lang="ru-RU" dirty="0" smtClean="0"/>
                            <a:t>5 </a:t>
                          </a:r>
                          <a:r>
                            <a:rPr lang="ru-RU" dirty="0" smtClean="0"/>
                            <a:t>гектар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0309449"/>
                  </p:ext>
                </p:extLst>
              </p:nvPr>
            </p:nvGraphicFramePr>
            <p:xfrm>
              <a:off x="1043608" y="2204864"/>
              <a:ext cx="6583680" cy="354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</a:tblGrid>
                  <a:tr h="168478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Объем леса на 1 гектаре  земли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Домов в деревне с</a:t>
                          </a:r>
                          <a:r>
                            <a:rPr lang="ru-RU" baseline="0" dirty="0" smtClean="0"/>
                            <a:t> печным отоплением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Количество сожженной</a:t>
                          </a:r>
                          <a:r>
                            <a:rPr lang="ru-RU" baseline="0" dirty="0" smtClean="0"/>
                            <a:t> древесины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Площадь уничтоженного леса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BD33D9"/>
                        </a:solidFill>
                      </a:tcPr>
                    </a:tc>
                  </a:tr>
                  <a:tr h="18642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91830" r="-30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91830" r="-10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</a:t>
                          </a:r>
                          <a:r>
                            <a:rPr lang="ru-RU" dirty="0" smtClean="0"/>
                            <a:t>5 </a:t>
                          </a:r>
                          <a:r>
                            <a:rPr lang="ru-RU" dirty="0" smtClean="0"/>
                            <a:t>гектар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3791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леса на чистоту воздуха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846972"/>
              </p:ext>
            </p:extLst>
          </p:nvPr>
        </p:nvGraphicFramePr>
        <p:xfrm>
          <a:off x="457200" y="1600200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Выделение кислорода с 1 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Поглощение углекислого газа</a:t>
                      </a:r>
                      <a:r>
                        <a:rPr lang="ru-RU" baseline="0" dirty="0" smtClean="0"/>
                        <a:t> с 1 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невыделившегося кислорода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непоглощенного углекислого газа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1 день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22320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24883200</a:t>
                      </a:r>
                      <a:r>
                        <a:rPr lang="ru-RU" baseline="0" smtClean="0"/>
                        <a:t> кг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214</TotalTime>
  <Words>265</Words>
  <Application>Microsoft Office PowerPoint</Application>
  <PresentationFormat>Экран (4:3)</PresentationFormat>
  <Paragraphs>48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Влияние лесов на экологию</vt:lpstr>
      <vt:lpstr>Состав воздуха в лесу</vt:lpstr>
      <vt:lpstr>Химический состав древесины</vt:lpstr>
      <vt:lpstr>Огромное значение леса</vt:lpstr>
      <vt:lpstr>Влияние леса</vt:lpstr>
      <vt:lpstr>Презентация PowerPoint</vt:lpstr>
      <vt:lpstr>Расчет расходов древесины</vt:lpstr>
      <vt:lpstr>Расчет расхода леса на семьи д.Чижовка</vt:lpstr>
      <vt:lpstr>Влияние леса на чистоту воздуха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лесов на экологию</dc:title>
  <cp:lastModifiedBy>Админ</cp:lastModifiedBy>
  <cp:revision>24</cp:revision>
  <dcterms:modified xsi:type="dcterms:W3CDTF">2004-01-01T00:57:30Z</dcterms:modified>
</cp:coreProperties>
</file>